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3" r:id="rId5"/>
    <p:sldId id="412" r:id="rId6"/>
    <p:sldId id="414" r:id="rId7"/>
    <p:sldId id="415" r:id="rId8"/>
    <p:sldId id="41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 sz="3600"/>
              <a:t>四、Spring MVC 拦截器</a:t>
            </a:r>
            <a:endParaRPr lang="zh-CN" altLang="en-US" sz="36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Spring MVC拦截器（Interceptor）的配置</a:t>
            </a:r>
            <a:endParaRPr lang="zh-CN" altLang="en-US"/>
          </a:p>
          <a:p>
            <a:r>
              <a:rPr lang="zh-CN" altLang="en-US"/>
              <a:t>Spring MVC拦截器（Interceptor）的使用</a:t>
            </a:r>
            <a:endParaRPr lang="zh-CN" altLang="en-US"/>
          </a:p>
          <a:p>
            <a:r>
              <a:rPr lang="zh-CN" altLang="en-US"/>
              <a:t>Spring MVC拦截器（Interceptor）的执行流程</a:t>
            </a:r>
            <a:endParaRPr lang="zh-CN" altLang="en-US"/>
          </a:p>
          <a:p>
            <a:r>
              <a:t>用户权限验证案例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Spring MVC 的拦截器简介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Spring MVC 的拦截器（Interceptor）与 Java Servlet 的过滤器（Filter）类似，它主要用于拦截用户的请求并做相应的处理，通常应用在权限验证、记录请求信息的日志、判断用户是否登录等功能上。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Spring MVC拦截器（Interceptor）的实现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定义一个拦截器可以通过两种方式</a:t>
            </a:r>
            <a:endParaRPr lang="zh-CN" altLang="en-US"/>
          </a:p>
          <a:p>
            <a:pPr lvl="1"/>
            <a:r>
              <a:rPr lang="zh-CN" altLang="en-US"/>
              <a:t>实现 HandlerInterceptor 接口或继承 HandlerInterceptor 接口的实现类来定义</a:t>
            </a:r>
            <a:endParaRPr lang="zh-CN" altLang="en-US"/>
          </a:p>
          <a:p>
            <a:pPr lvl="1"/>
            <a:r>
              <a:rPr lang="zh-CN" altLang="en-US"/>
              <a:t>实现 WebRequestInterceptor 接口或继承 WebRequestInterceptor 接口的实现类来定义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HandlerInterceptor 接口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preHandle 方法：该方法在控制器的处理请求方法前执行，其返回值表示是否中断后续操作，返回 true 表示继续向下执行，返回 false 表示中断后续操作。</a:t>
            </a:r>
            <a:endParaRPr lang="zh-CN" altLang="en-US"/>
          </a:p>
          <a:p>
            <a:r>
              <a:rPr lang="zh-CN" altLang="en-US"/>
              <a:t>postHandle 方法：该方法在控制器的处理请求方法调用之后、解析视图之前执行，可以通过此方法对请求域中的模型和视图做进一步的修改。</a:t>
            </a:r>
            <a:endParaRPr lang="zh-CN" altLang="en-US"/>
          </a:p>
          <a:p>
            <a:r>
              <a:rPr lang="zh-CN" altLang="en-US"/>
              <a:t>afterCompletion 方法：该方法在控制器的处理请求方法执行完成后执行，即视图渲染结束后执行，可以通过此方法实现一些资源清理、记录日志信息等工作。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Spring MVC拦截器（Interceptor）的配置</a:t>
            </a:r>
            <a:endParaRPr lang="en-US" altLang="zh-CN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&lt;!-- 配置拦截器 --&gt;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&lt;mvc:interceptors&gt;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&lt;!-- 配置一个全局拦截器，拦截所有请求 --&gt;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&lt;bean class="</a:t>
            </a:r>
            <a:r>
              <a:rPr lang="en-US" altLang="zh-CN" sz="1000"/>
              <a:t>com.jiuyun.</a:t>
            </a:r>
            <a:r>
              <a:rPr lang="zh-CN" altLang="en-US" sz="1000"/>
              <a:t>interceptor.TestInterceptor" /&gt; 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&lt;mvc:interceptor&gt;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    &lt;!-- 配置拦截器作用的路径，拦截所有路径 --&gt;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    &lt;mvc:mapping path="/**" /&gt;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    &lt;!-- 配置不需要拦截作用的路径 --&gt;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    &lt;mvc:exclude-mapping path="" /&gt;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    &lt;!-- 定义&lt;mvc:interceptor&gt;元素中，表示匹配指定路径的请求才进行拦截 --&gt;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    &lt;bean class="</a:t>
            </a:r>
            <a:r>
              <a:rPr lang="en-US" altLang="zh-CN" sz="1000"/>
              <a:t>com.jiuyun.</a:t>
            </a:r>
            <a:r>
              <a:rPr lang="zh-CN" altLang="en-US" sz="1000"/>
              <a:t>interceptor.Interceptor1" /&gt;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&lt;/mvc:interceptor&gt;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&lt;mvc:interceptor&gt;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    &lt;!-- 配置拦截器作用的路径，拦截所有以“/gotoTest”结尾的路径 --&gt;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    &lt;mvc:mapping path="/gotoTest" /&gt;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    &lt;!-- 定义在&lt;mvc: interceptor&gt;元素中，表示匹配指定路径的请求才进行拦截 --&gt;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    &lt;bean class="</a:t>
            </a:r>
            <a:r>
              <a:rPr lang="en-US" altLang="zh-CN" sz="1000"/>
              <a:t>com.jiuyun</a:t>
            </a:r>
            <a:r>
              <a:rPr lang="zh-CN" altLang="en-US" sz="1000"/>
              <a:t>interceptor.Interceptor2" /&gt;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    &lt;/mvc:interceptor&gt;</a:t>
            </a:r>
            <a:endParaRPr lang="zh-CN" altLang="en-US" sz="1000"/>
          </a:p>
          <a:p>
            <a:pPr marL="342900" lvl="1" indent="0">
              <a:lnSpc>
                <a:spcPct val="110000"/>
              </a:lnSpc>
              <a:buNone/>
            </a:pPr>
            <a:r>
              <a:rPr lang="zh-CN" altLang="en-US" sz="1000"/>
              <a:t>&lt;/mvc:interceptors&gt;</a:t>
            </a:r>
            <a:endParaRPr lang="zh-CN" altLang="en-US" sz="1000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37519"/>
            <a:ext cx="10852237" cy="441964"/>
          </a:xfrm>
        </p:spPr>
        <p:txBody>
          <a:bodyPr/>
          <a:p>
            <a:r>
              <a:rPr lang="en-US" altLang="zh-CN"/>
              <a:t>Spring MVC</a:t>
            </a:r>
            <a:r>
              <a:t>实现用户登录验证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代码示例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2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1392</Words>
  <Application>WPS 演示</Application>
  <PresentationFormat>宽屏</PresentationFormat>
  <Paragraphs>53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2_Office 主题​​</vt:lpstr>
      <vt:lpstr>四、Spring MVC 拦截器</vt:lpstr>
      <vt:lpstr>主要内容</vt:lpstr>
      <vt:lpstr>Spring MVC 的拦截器简介</vt:lpstr>
      <vt:lpstr>Spring MVC拦截器（Interceptor）的实现</vt:lpstr>
      <vt:lpstr>HandlerInterceptor 接口</vt:lpstr>
      <vt:lpstr>Spring MVC拦截器（Interceptor）的配置</vt:lpstr>
      <vt:lpstr>Spring MVC实现用户登录验证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cj</cp:lastModifiedBy>
  <cp:revision>158</cp:revision>
  <dcterms:created xsi:type="dcterms:W3CDTF">2019-06-19T02:08:00Z</dcterms:created>
  <dcterms:modified xsi:type="dcterms:W3CDTF">2021-10-26T01:11:48Z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2052-11.1.0.10700</vt:lpwstr>
  </property>
  <property fmtid="{D5CDD505-2E9C-101B-9397-08002B2CF9AE}" pid="3" name="ICV">
    <vt:lpwstr>8432014559724ED4ACDE0E912159170E</vt:lpwstr>
  </property>
</Properties>
</file>